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1"/>
  </p:notesMasterIdLst>
  <p:sldIdLst>
    <p:sldId id="258" r:id="rId5"/>
    <p:sldId id="278" r:id="rId6"/>
    <p:sldId id="273" r:id="rId7"/>
    <p:sldId id="277" r:id="rId8"/>
    <p:sldId id="276" r:id="rId9"/>
    <p:sldId id="279" r:id="rId10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2"/>
      <p:bold r:id="rId13"/>
    </p:embeddedFont>
    <p:embeddedFont>
      <p:font typeface="Bw Glenn Sans" panose="020B060402020202020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DDC Hardware Regular" panose="020B0604020202020204" charset="0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26/02/2019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Use time line example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9708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B5F42-55CF-49D8-9947-DF25C0D595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5400" dirty="0">
                <a:latin typeface="Agency FB" panose="020B0503020202020204" pitchFamily="34" charset="0"/>
              </a:rPr>
              <a:t>Business Intelligence Using Tableau</a:t>
            </a:r>
          </a:p>
        </p:txBody>
      </p:sp>
    </p:spTree>
    <p:extLst>
      <p:ext uri="{BB962C8B-B14F-4D97-AF65-F5344CB8AC3E}">
        <p14:creationId xmlns:p14="http://schemas.microsoft.com/office/powerpoint/2010/main" val="4117483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8ACB-BE06-428D-A72E-359A817E1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EB517-2EFA-4AF5-A4F2-1BD612674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89594"/>
            <a:ext cx="9144001" cy="810531"/>
          </a:xfrm>
        </p:spPr>
        <p:txBody>
          <a:bodyPr>
            <a:normAutofit/>
          </a:bodyPr>
          <a:lstStyle/>
          <a:p>
            <a:pPr algn="ctr"/>
            <a:r>
              <a:rPr lang="en-GB" sz="440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ADAC4-AD1F-4D53-8A6F-9C5D612433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5999" y="1204232"/>
            <a:ext cx="9144001" cy="52886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Task</a:t>
            </a:r>
          </a:p>
          <a:p>
            <a:pPr>
              <a:spcBef>
                <a:spcPts val="700"/>
              </a:spcBef>
            </a:pPr>
            <a:r>
              <a:rPr lang="en-GB"/>
              <a:t>Product demo</a:t>
            </a:r>
          </a:p>
          <a:p>
            <a:pPr>
              <a:spcBef>
                <a:spcPts val="700"/>
              </a:spcBef>
            </a:pPr>
            <a:r>
              <a:rPr lang="en-GB"/>
              <a:t>Testing</a:t>
            </a:r>
          </a:p>
          <a:p>
            <a:pPr>
              <a:spcBef>
                <a:spcPts val="700"/>
              </a:spcBef>
            </a:pPr>
            <a:r>
              <a:rPr lang="en-GB"/>
              <a:t>Challenges</a:t>
            </a:r>
          </a:p>
          <a:p>
            <a:pPr>
              <a:spcBef>
                <a:spcPts val="700"/>
              </a:spcBef>
            </a:pPr>
            <a:r>
              <a:rPr lang="en-GB"/>
              <a:t>Summary</a:t>
            </a:r>
          </a:p>
          <a:p>
            <a:pPr marL="0" indent="0" algn="ctr">
              <a:spcBef>
                <a:spcPts val="700"/>
              </a:spcBef>
              <a:buNone/>
            </a:pPr>
            <a:endParaRPr lang="en-GB"/>
          </a:p>
        </p:txBody>
      </p:sp>
      <p:pic>
        <p:nvPicPr>
          <p:cNvPr id="8" name="Picture 8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A71C8BFF-EB51-43C8-BCB7-D5F8E137B0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0400" y="1718817"/>
            <a:ext cx="2743200" cy="113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87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D1C9-DE57-445F-8F45-9F084EB62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400"/>
              <a:t>User Stories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5626-BC4B-47F1-8485-58DEAF50AA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46417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 sz="2000"/>
              <a:t>As a car buyer, I want to be able to purchase a car online using my bank, I can have a buying experience free from salesmen and hassle.</a:t>
            </a:r>
          </a:p>
          <a:p>
            <a:pPr>
              <a:spcBef>
                <a:spcPts val="700"/>
              </a:spcBef>
            </a:pPr>
            <a:r>
              <a:rPr lang="en-GB" sz="2000"/>
              <a:t>As a car buyer, I want to be presented with a distinctive, striking homepage displaying at least two car brand options, so that I have a positive view of the brand and feel good about spending my money.</a:t>
            </a:r>
          </a:p>
          <a:p>
            <a:pPr>
              <a:spcBef>
                <a:spcPts val="700"/>
              </a:spcBef>
            </a:pPr>
            <a:r>
              <a:rPr lang="en-GB" sz="2000"/>
              <a:t>As a car buyer, I want to be able to see cars with the same make as  the one I am currently viewing while viewing a car, so that I can quickly jump to other options.</a:t>
            </a:r>
          </a:p>
          <a:p>
            <a:pPr>
              <a:spcBef>
                <a:spcPts val="700"/>
              </a:spcBef>
            </a:pPr>
            <a:r>
              <a:rPr lang="en-GB" sz="2000"/>
              <a:t>As a car buyer, I want to display and document a wide variety of details about each car, so that the buyer can make an informed choice about their purchase.  </a:t>
            </a:r>
          </a:p>
          <a:p>
            <a:pPr>
              <a:spcBef>
                <a:spcPts val="700"/>
              </a:spcBef>
            </a:pPr>
            <a:r>
              <a:rPr lang="en-GB" sz="2000"/>
              <a:t>As a car buyer, I want to be able to manage my stock including inventory numbers, prices, discounts and car details, so that the system can react dynamically to the changing needs of the business.</a:t>
            </a:r>
          </a:p>
          <a:p>
            <a:pPr>
              <a:spcBef>
                <a:spcPts val="700"/>
              </a:spcBef>
            </a:pPr>
            <a:r>
              <a:rPr lang="en-GB" sz="2000"/>
              <a:t>As a car buyer, I want to sort and filter cars by their various characteristics, I can buy a car that suits my specific needs.</a:t>
            </a:r>
          </a:p>
        </p:txBody>
      </p:sp>
    </p:spTree>
    <p:extLst>
      <p:ext uri="{BB962C8B-B14F-4D97-AF65-F5344CB8AC3E}">
        <p14:creationId xmlns:p14="http://schemas.microsoft.com/office/powerpoint/2010/main" val="2138417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303" y="1934419"/>
            <a:ext cx="7880868" cy="2450969"/>
          </a:xfrm>
        </p:spPr>
        <p:txBody>
          <a:bodyPr>
            <a:normAutofit/>
          </a:bodyPr>
          <a:lstStyle/>
          <a:p>
            <a:pPr algn="ctr"/>
            <a:r>
              <a:rPr lang="en-GB" sz="720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7135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2D29D-AFDC-4B1A-8AD4-DDB4CB65A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720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CE679-DFAE-45C2-AECA-8D2E3EF42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064487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On-screen Show (4:3)</PresentationFormat>
  <Paragraphs>18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Bw Glenn Sans</vt:lpstr>
      <vt:lpstr>Consolas</vt:lpstr>
      <vt:lpstr>Calibri</vt:lpstr>
      <vt:lpstr>DDC Hardware Regular</vt:lpstr>
      <vt:lpstr>Agency FB</vt:lpstr>
      <vt:lpstr>Arial</vt:lpstr>
      <vt:lpstr>Depth</vt:lpstr>
      <vt:lpstr>Business Intelligence Using Tableau</vt:lpstr>
      <vt:lpstr>PowerPoint Presentation</vt:lpstr>
      <vt:lpstr>Introduction</vt:lpstr>
      <vt:lpstr>User Stories</vt:lpstr>
      <vt:lpstr>QUESTIONS?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Reagen Prince</cp:lastModifiedBy>
  <cp:revision>5</cp:revision>
  <dcterms:modified xsi:type="dcterms:W3CDTF">2019-02-26T17:33:32Z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